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5" d="100"/>
          <a:sy n="45" d="100"/>
        </p:scale>
        <p:origin x="-13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20483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5855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945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5922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93113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46979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48672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64176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920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10788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80082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48AC1D-696A-C84F-9A8E-B6F797648CD9}" type="datetimeFigureOut">
              <a:rPr lang="en-US" smtClean="0"/>
              <a:t>9/11/14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4B2BFD-7D18-5948-82C8-119E34A951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25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Particulate nature of matter</a:t>
            </a:r>
            <a:br>
              <a:rPr lang="en-US" dirty="0" smtClean="0"/>
            </a:br>
            <a:r>
              <a:rPr lang="en-US" dirty="0" smtClean="0"/>
              <a:t>Poster task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0" y="1880776"/>
            <a:ext cx="9144000" cy="4977224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Use the context of explaining how a refrigerator /freezer works to present ideas about:</a:t>
            </a:r>
          </a:p>
          <a:p>
            <a:pPr lvl="1">
              <a:buFont typeface="Wingdings" charset="2"/>
              <a:buChar char="ü"/>
            </a:pPr>
            <a:r>
              <a:rPr lang="en-US" dirty="0"/>
              <a:t>T</a:t>
            </a:r>
            <a:r>
              <a:rPr lang="en-US" dirty="0" smtClean="0"/>
              <a:t>he physical properties of each state of matter.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How the physical properties change as the state changes.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Why the physical properties change.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What happens to the temperature during changes in </a:t>
            </a:r>
            <a:r>
              <a:rPr lang="en-US" dirty="0" smtClean="0"/>
              <a:t>state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Why these changes in state are necessary</a:t>
            </a:r>
            <a:r>
              <a:rPr lang="en-US" dirty="0" smtClean="0"/>
              <a:t>.</a:t>
            </a:r>
            <a:endParaRPr lang="en-US" dirty="0" smtClean="0"/>
          </a:p>
          <a:p>
            <a:pPr lvl="1">
              <a:buFont typeface="Wingdings" charset="2"/>
              <a:buChar char="ü"/>
            </a:pPr>
            <a:endParaRPr lang="en-US" dirty="0"/>
          </a:p>
          <a:p>
            <a:r>
              <a:rPr lang="en-US" dirty="0" smtClean="0"/>
              <a:t>Research the freeze-drying process and explain how changes in state help to preserve substances.</a:t>
            </a:r>
          </a:p>
          <a:p>
            <a:pPr lvl="1">
              <a:buFont typeface="Wingdings" charset="2"/>
              <a:buChar char="ü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324192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218</TotalTime>
  <Words>79</Words>
  <Application>Microsoft Macintosh PowerPoint</Application>
  <PresentationFormat>On-screen Show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Particulate nature of matter Poster task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Particulate nature of matter Poster task</dc:title>
  <dc:creator>Nico Van De Casteele</dc:creator>
  <cp:lastModifiedBy>Nico Van De Casteele</cp:lastModifiedBy>
  <cp:revision>6</cp:revision>
  <dcterms:created xsi:type="dcterms:W3CDTF">2014-09-04T11:33:29Z</dcterms:created>
  <dcterms:modified xsi:type="dcterms:W3CDTF">2014-09-11T03:14:05Z</dcterms:modified>
</cp:coreProperties>
</file>

<file path=docProps/thumbnail.jpeg>
</file>